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3" r:id="rId7"/>
    <p:sldId id="267" r:id="rId8"/>
    <p:sldId id="266" r:id="rId9"/>
    <p:sldId id="265" r:id="rId10"/>
    <p:sldId id="261" r:id="rId11"/>
    <p:sldId id="262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1306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0254C-EE41-46A5-9BDB-5B42F851A0FA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3D257-0527-47F1-B227-DF04EC7C2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9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3D257-0527-47F1-B227-DF04EC7C2D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61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328373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51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73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4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83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6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36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55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0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03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03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4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2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33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53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8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87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0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b="1" dirty="0"/>
              <a:t>Cloud-Based File Storage System (Mini Google Drive)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>
                <a:solidFill>
                  <a:schemeClr val="tx1"/>
                </a:solidFill>
              </a:rPr>
              <a:t>By: S. Nakshatra</a:t>
            </a:r>
          </a:p>
          <a:p>
            <a:r>
              <a:rPr dirty="0">
                <a:solidFill>
                  <a:schemeClr val="tx1"/>
                </a:solidFill>
              </a:rPr>
              <a:t>Using Google Cloud Platform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825197"/>
            <a:ext cx="7704667" cy="735993"/>
          </a:xfrm>
        </p:spPr>
        <p:txBody>
          <a:bodyPr/>
          <a:lstStyle/>
          <a:p>
            <a:r>
              <a:rPr b="1" dirty="0"/>
              <a:t>Demo Video</a:t>
            </a:r>
          </a:p>
        </p:txBody>
      </p:sp>
      <p:pic>
        <p:nvPicPr>
          <p:cNvPr id="4" name="Project-Demo">
            <a:hlinkClick r:id="" action="ppaction://media"/>
            <a:extLst>
              <a:ext uri="{FF2B5EF4-FFF2-40B4-BE49-F238E27FC236}">
                <a16:creationId xmlns:a16="http://schemas.microsoft.com/office/drawing/2014/main" id="{C8D80D78-7EFA-8F5D-2C8C-FF964691BF3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1695" y="1935480"/>
            <a:ext cx="7085541" cy="3729326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73982" y="2133600"/>
            <a:ext cx="7704667" cy="1066799"/>
          </a:xfrm>
        </p:spPr>
        <p:txBody>
          <a:bodyPr/>
          <a:lstStyle/>
          <a:p>
            <a:r>
              <a:rPr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Fully functional cloud-based storage system</a:t>
            </a:r>
          </a:p>
          <a:p>
            <a:r>
              <a:rPr dirty="0"/>
              <a:t>Built using GCP serverless architecture</a:t>
            </a:r>
          </a:p>
          <a:p>
            <a:r>
              <a:rPr dirty="0"/>
              <a:t>Supports authentication, upload, listing, and download</a:t>
            </a:r>
          </a:p>
          <a:p>
            <a:r>
              <a:rPr dirty="0"/>
              <a:t>Scalable, secure, and easy to enhance further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4815" y="1434738"/>
            <a:ext cx="5183536" cy="933993"/>
          </a:xfrm>
        </p:spPr>
        <p:txBody>
          <a:bodyPr/>
          <a:lstStyle/>
          <a:p>
            <a:r>
              <a:rPr b="1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• Build a cloud-based file storage system similar to Google Drive</a:t>
            </a:r>
          </a:p>
          <a:p>
            <a:r>
              <a:rPr lang="en-US" dirty="0"/>
              <a:t>•</a:t>
            </a:r>
            <a:r>
              <a:rPr dirty="0"/>
              <a:t> Allow users to upload, download, and manage files securely</a:t>
            </a:r>
          </a:p>
          <a:p>
            <a:r>
              <a:rPr dirty="0"/>
              <a:t>• Use Google Cloud for backend, storage, and deployment</a:t>
            </a:r>
          </a:p>
          <a:p>
            <a:r>
              <a:rPr dirty="0"/>
              <a:t>• Provide a simple, clean, and user-friendly interface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406433"/>
          </a:xfrm>
        </p:spPr>
        <p:txBody>
          <a:bodyPr/>
          <a:lstStyle/>
          <a:p>
            <a:r>
              <a:rPr b="1" dirty="0"/>
              <a:t>Tools &amp;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9184" y="1979023"/>
            <a:ext cx="5366417" cy="4186646"/>
          </a:xfrm>
        </p:spPr>
        <p:txBody>
          <a:bodyPr>
            <a:normAutofit fontScale="85000" lnSpcReduction="10000"/>
          </a:bodyPr>
          <a:lstStyle/>
          <a:p>
            <a:r>
              <a:rPr b="1" dirty="0"/>
              <a:t>Frontend:</a:t>
            </a:r>
            <a:endParaRPr lang="en-US" b="1" dirty="0"/>
          </a:p>
          <a:p>
            <a:pPr lvl="1"/>
            <a:r>
              <a:rPr dirty="0"/>
              <a:t>HTML, CSS, JavaScript</a:t>
            </a:r>
          </a:p>
          <a:p>
            <a:endParaRPr dirty="0"/>
          </a:p>
          <a:p>
            <a:r>
              <a:rPr b="1" dirty="0"/>
              <a:t>Backend:</a:t>
            </a:r>
          </a:p>
          <a:p>
            <a:pPr lvl="1"/>
            <a:r>
              <a:rPr dirty="0"/>
              <a:t>Python Flask, JWT Authentication</a:t>
            </a:r>
          </a:p>
          <a:p>
            <a:endParaRPr dirty="0"/>
          </a:p>
          <a:p>
            <a:r>
              <a:rPr b="1" dirty="0"/>
              <a:t>Cloud Services:</a:t>
            </a:r>
          </a:p>
          <a:p>
            <a:pPr lvl="1"/>
            <a:r>
              <a:rPr dirty="0"/>
              <a:t>Google Cloud Run (Backend Deployment)</a:t>
            </a:r>
          </a:p>
          <a:p>
            <a:pPr lvl="1"/>
            <a:r>
              <a:rPr dirty="0"/>
              <a:t>Cloud Storage (File Storage)</a:t>
            </a:r>
          </a:p>
          <a:p>
            <a:pPr lvl="1"/>
            <a:r>
              <a:rPr dirty="0" err="1"/>
              <a:t>Firestore</a:t>
            </a:r>
            <a:r>
              <a:rPr dirty="0"/>
              <a:t> (Metadata Database)</a:t>
            </a:r>
            <a:endParaRPr lang="en-US" dirty="0"/>
          </a:p>
          <a:p>
            <a:pPr lvl="1"/>
            <a:r>
              <a:rPr lang="en-US" dirty="0"/>
              <a:t>Cloud Build &amp; Artifact Registry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11536" y="964475"/>
            <a:ext cx="7704667" cy="1014548"/>
          </a:xfrm>
        </p:spPr>
        <p:txBody>
          <a:bodyPr/>
          <a:lstStyle/>
          <a:p>
            <a:r>
              <a:rPr b="1" dirty="0"/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4" y="1865810"/>
            <a:ext cx="5880220" cy="4595950"/>
          </a:xfrm>
        </p:spPr>
        <p:txBody>
          <a:bodyPr>
            <a:normAutofit/>
          </a:bodyPr>
          <a:lstStyle/>
          <a:p>
            <a:r>
              <a:rPr dirty="0"/>
              <a:t>User → Frontend (HTML/JS)</a:t>
            </a:r>
          </a:p>
          <a:p>
            <a:pPr marL="0" indent="0">
              <a:buNone/>
            </a:pPr>
            <a:r>
              <a:rPr dirty="0"/>
              <a:t>       ↓</a:t>
            </a:r>
          </a:p>
          <a:p>
            <a:r>
              <a:rPr lang="en-US" dirty="0"/>
              <a:t>B</a:t>
            </a:r>
            <a:r>
              <a:rPr dirty="0"/>
              <a:t>ackend API (Flask on Cloud Run)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  <a:r>
              <a:rPr dirty="0"/>
              <a:t>     ↓</a:t>
            </a:r>
          </a:p>
          <a:p>
            <a:r>
              <a:rPr dirty="0"/>
              <a:t>Cloud Storage (Files)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dirty="0"/>
              <a:t>     ↓</a:t>
            </a:r>
          </a:p>
          <a:p>
            <a:r>
              <a:rPr dirty="0" err="1"/>
              <a:t>Firestore</a:t>
            </a:r>
            <a:r>
              <a:rPr dirty="0"/>
              <a:t> Database (Metadata)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94416" y="1075509"/>
            <a:ext cx="7704667" cy="1084216"/>
          </a:xfrm>
        </p:spPr>
        <p:txBody>
          <a:bodyPr/>
          <a:lstStyle/>
          <a:p>
            <a:r>
              <a:rPr b="1" dirty="0"/>
              <a:t>Demo Screenshots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231572"/>
            <a:ext cx="7704667" cy="3332816"/>
          </a:xfrm>
        </p:spPr>
        <p:txBody>
          <a:bodyPr>
            <a:normAutofit lnSpcReduction="10000"/>
          </a:bodyPr>
          <a:lstStyle/>
          <a:p>
            <a:r>
              <a:rPr dirty="0"/>
              <a:t>Signup Page</a:t>
            </a:r>
          </a:p>
          <a:p>
            <a:r>
              <a:rPr dirty="0"/>
              <a:t>Login Page</a:t>
            </a:r>
          </a:p>
          <a:p>
            <a:r>
              <a:rPr dirty="0"/>
              <a:t>Dashboard</a:t>
            </a:r>
          </a:p>
          <a:p>
            <a:r>
              <a:rPr dirty="0"/>
              <a:t>Upload File</a:t>
            </a:r>
          </a:p>
          <a:p>
            <a:r>
              <a:rPr lang="en-US" dirty="0"/>
              <a:t>Storage Bucket</a:t>
            </a:r>
          </a:p>
          <a:p>
            <a:r>
              <a:rPr lang="en-US" dirty="0"/>
              <a:t>Metadata in </a:t>
            </a:r>
            <a:r>
              <a:rPr lang="en-US" dirty="0" err="1"/>
              <a:t>FireStore</a:t>
            </a:r>
            <a:endParaRPr lang="en-US" dirty="0"/>
          </a:p>
          <a:p>
            <a:r>
              <a:rPr lang="en-US" dirty="0"/>
              <a:t>Backend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890EC-E6CA-DC84-2088-F4E06006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57041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Sign Up &amp; Login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C5AC9CF-0B71-1C95-744F-E51C64A56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964" y="1621496"/>
            <a:ext cx="4147036" cy="218367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7D6FC6-698A-010D-2826-8D826E3EC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741" y="3976686"/>
            <a:ext cx="4223657" cy="223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51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1ABB2-CE03-D248-F43F-97D3BC113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275" y="457201"/>
            <a:ext cx="7798526" cy="49203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Uploading 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D2F3D0-E213-107F-71CA-F1049C7AC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8957" y="3950579"/>
            <a:ext cx="4657844" cy="24502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B7D59A-98A9-7298-2E2B-8A00D74D7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53" y="1449482"/>
            <a:ext cx="4685679" cy="24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84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E6D58-0ED3-7B01-CD2E-D9323F5B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30" y="429767"/>
            <a:ext cx="8843555" cy="62701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Download-Sharable Link &amp; Storage Bucket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657938-1AF9-0644-B6E1-B3759288E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4023" y="3769680"/>
            <a:ext cx="4802777" cy="25414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E7F24E-F122-B8D1-7FEF-56FF74EA2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54" y="1169175"/>
            <a:ext cx="4709383" cy="248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3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A99A-FD9C-7C6F-77ED-AA7936D42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5094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Metadata in </a:t>
            </a:r>
            <a:r>
              <a:rPr lang="en-US" b="1" dirty="0" err="1"/>
              <a:t>FireStore</a:t>
            </a:r>
            <a:r>
              <a:rPr lang="en-US" b="1" dirty="0"/>
              <a:t> &amp; Backend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540A56-FE0B-3B37-6188-BE532388B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583" y="1465336"/>
            <a:ext cx="4795312" cy="25025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C7F03F-67D6-61DE-27C2-D2B1854B8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059" y="4127863"/>
            <a:ext cx="4653742" cy="24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193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23</TotalTime>
  <Words>205</Words>
  <Application>Microsoft Office PowerPoint</Application>
  <PresentationFormat>On-screen Show (4:3)</PresentationFormat>
  <Paragraphs>47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Parallax</vt:lpstr>
      <vt:lpstr>Cloud-Based File Storage System (Mini Google Drive)</vt:lpstr>
      <vt:lpstr>Project Goal</vt:lpstr>
      <vt:lpstr>Tools &amp; Technologies</vt:lpstr>
      <vt:lpstr>System Architecture</vt:lpstr>
      <vt:lpstr>Demo Screenshots</vt:lpstr>
      <vt:lpstr>Sign Up &amp; Login</vt:lpstr>
      <vt:lpstr>Uploading Files</vt:lpstr>
      <vt:lpstr>Download-Sharable Link &amp; Storage Bucket</vt:lpstr>
      <vt:lpstr>Metadata in FireStore &amp; Backend</vt:lpstr>
      <vt:lpstr>Demo Video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Nakshatra S</cp:lastModifiedBy>
  <cp:revision>2</cp:revision>
  <dcterms:created xsi:type="dcterms:W3CDTF">2013-01-27T09:14:16Z</dcterms:created>
  <dcterms:modified xsi:type="dcterms:W3CDTF">2025-11-25T05:32:03Z</dcterms:modified>
  <cp:category/>
</cp:coreProperties>
</file>